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4F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#" TargetMode="External"/><Relationship Id="rId4" Type="http://schemas.openxmlformats.org/officeDocument/2006/relationships/image" Target="../media/image23.png"/><Relationship Id="rId5" Type="http://schemas.openxmlformats.org/officeDocument/2006/relationships/hyperlink" Target="#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SmartQuiz Generator for Teachers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 AI-powered solution that transforms your teaching materials into custom assessments in minutes, giving you more time to focus on what matters most—teaching.</a:t>
            </a:r>
            <a:endParaRPr b="0" i="0" sz="1750" u="none" cap="none" strike="noStrike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500" y="267480"/>
            <a:ext cx="41814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9999675" y="6451175"/>
            <a:ext cx="3837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Aikoz Bazarbayeva group 4240_kzh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8301800" y="7542675"/>
            <a:ext cx="2269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721638" y="566976"/>
            <a:ext cx="11383566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Transform Your Assessment Workflow Today</a:t>
            </a:r>
            <a:endParaRPr b="0" i="0" sz="405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721638" y="1726644"/>
            <a:ext cx="4181832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to reclaim your time?</a:t>
            </a:r>
            <a:endParaRPr b="0" i="0" sz="240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SmartQuiz Generator reduces teacher workload, supports personalized learning, and makes professional assessment tools accessible to every educator.</a:t>
            </a:r>
            <a:endParaRPr b="0" i="0" sz="1600" u="none" cap="none" strike="noStrike"/>
          </a:p>
        </p:txBody>
      </p:sp>
      <p:sp>
        <p:nvSpPr>
          <p:cNvPr id="208" name="Google Shape;208;p22"/>
          <p:cNvSpPr/>
          <p:nvPr/>
        </p:nvSpPr>
        <p:spPr>
          <a:xfrm>
            <a:off x="721638" y="3494603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Join the movement toward smarter, more efficient education—where technology handles the busywork, and you focus on inspiring students.</a:t>
            </a:r>
            <a:endParaRPr b="0" i="0" sz="1600" u="none" cap="none" strike="noStrike"/>
          </a:p>
        </p:txBody>
      </p:sp>
      <p:pic>
        <p:nvPicPr>
          <p:cNvPr descr="preencoded.png" id="209" name="Google Shape;20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638" y="4716304"/>
            <a:ext cx="2035493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0119" y="4716304"/>
            <a:ext cx="1680091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721638" y="566976"/>
            <a:ext cx="9162574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Assessment Creation Challenge</a:t>
            </a:r>
            <a:endParaRPr b="0" i="0" sz="40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Current Reality</a:t>
            </a:r>
            <a:endParaRPr b="0" i="0" sz="24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Teachers spend countless hours manually creating quizzes and tests. Most digital tools offer only rigid templates and don't generate questions from your actual teaching materials.</a:t>
            </a:r>
            <a:endParaRPr b="0" i="0" sz="16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21638" y="3494603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creates a cycle of extra workload, repetitive preparation, and less time for meaningful classroom interaction.</a:t>
            </a:r>
            <a:endParaRPr b="0" i="0" sz="1600" u="none" cap="none" strike="noStrike"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93790" y="1735098"/>
            <a:ext cx="114639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Cost of Manual Assessment Creation</a:t>
            </a:r>
            <a:endParaRPr b="0" i="0" sz="44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793790" y="2897505"/>
            <a:ext cx="6407944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Drain</a:t>
            </a:r>
            <a:endParaRPr b="0" i="0" sz="220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Hours spent on repetitive quiz preparation instead of lesson planning and student engagement</a:t>
            </a:r>
            <a:endParaRPr b="0" i="0" sz="17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428548" y="2897505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Flexibility</a:t>
            </a:r>
            <a:endParaRPr b="0" i="0" sz="2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Fixed templates that don't adapt to your unique teaching materials or student needs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Burnout</a:t>
            </a:r>
            <a:endParaRPr b="0" i="0" sz="22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Increased workload reducing time for actual teaching and professional development</a:t>
            </a:r>
            <a:endParaRPr b="0" i="0" sz="17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428548" y="4809411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Generic Content</a:t>
            </a:r>
            <a:endParaRPr b="0" i="0" sz="22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personalized assessments aligned with your specific curriculum and materials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Solution: Smart, Automated Quiz Generation</a:t>
            </a:r>
            <a:endParaRPr b="0" i="0" sz="44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93790" y="431315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SmartQuiz Generator is a web application that automatically creates customized quizzes from your uploaded teaching materials—PDFs, textbooks, images, and lecture notes.</a:t>
            </a:r>
            <a:endParaRPr b="0" i="0" sz="175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793790" y="565701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Simply upload your content, and our AI generates high-quality assessment questions in seconds, not hours.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793790" y="95642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b="0" i="0" sz="4450" u="none" cap="none" strike="noStrike"/>
          </a:p>
        </p:txBody>
      </p:sp>
      <p:pic>
        <p:nvPicPr>
          <p:cNvPr descr="preencoded.png"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18836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Upload Materials</a:t>
            </a:r>
            <a:endParaRPr b="0" i="0" sz="220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PDFs, DOCX files, images, or text from any educational source</a:t>
            </a:r>
            <a:endParaRPr b="0" i="0" sz="1750" u="none" cap="none" strike="noStrike"/>
          </a:p>
        </p:txBody>
      </p:sp>
      <p:pic>
        <p:nvPicPr>
          <p:cNvPr descr="preencoded.png"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118836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 Extraction</a:t>
            </a:r>
            <a:endParaRPr b="0" i="0" sz="22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OCR and document parsers extract text from your materials</a:t>
            </a:r>
            <a:endParaRPr b="0" i="0" sz="1750" u="none" cap="none" strike="noStrike"/>
          </a:p>
        </p:txBody>
      </p:sp>
      <p:pic>
        <p:nvPicPr>
          <p:cNvPr descr="preencoded.png" id="111" name="Google Shape;11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69594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Generation</a:t>
            </a:r>
            <a:endParaRPr b="0" i="0" sz="22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OpenAI creates tailored multiple-choice, true/false, and short-answer questions</a:t>
            </a:r>
            <a:endParaRPr b="0" i="0" sz="1750" u="none" cap="none" strike="noStrike"/>
          </a:p>
        </p:txBody>
      </p:sp>
      <p:pic>
        <p:nvPicPr>
          <p:cNvPr descr="preencoded.png" id="114" name="Google Shape;11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69594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 &amp; Export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Edit questions, save to your library, and export in PDF format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793790" y="786408"/>
            <a:ext cx="946142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Powerful Features That Save Time</a:t>
            </a:r>
            <a:endParaRPr b="0" i="0" sz="4450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793790" y="1948815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63310" y="1948815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142524" y="2206109"/>
            <a:ext cx="29956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Multi-Format Support</a:t>
            </a:r>
            <a:endParaRPr b="0" i="0" sz="220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Upload PDFs, Word documents, images, and plain text—all processed seamlessly with advanced OCR technology</a:t>
            </a:r>
            <a:endParaRPr b="0" i="0" sz="175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5216962" y="1948815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186482" y="1948815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565696" y="2206109"/>
            <a:ext cx="33088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Flexible Question Types</a:t>
            </a:r>
            <a:endParaRPr b="0" i="0" sz="22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5565696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multiple-choice, true/false, and short-answer questions tailored to your content and difficulty level</a:t>
            </a:r>
            <a:endParaRPr b="0" i="0" sz="175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9640133" y="1948815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9609653" y="1948815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9988868" y="2206109"/>
            <a:ext cx="29676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 Quiz Library</a:t>
            </a:r>
            <a:endParaRPr b="0" i="0" sz="22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9988868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Save, organize, and manage all your quizzes in one secure location for easy access and reuse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93790" y="4632246"/>
            <a:ext cx="4196358" cy="2810947"/>
          </a:xfrm>
          <a:prstGeom prst="roundRect">
            <a:avLst>
              <a:gd fmla="val 5205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763310" y="4632246"/>
            <a:ext cx="121920" cy="2810947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42524" y="4889540"/>
            <a:ext cx="29348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Easy Editing &amp; Export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142524" y="5379958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 generated questions and export finished quizzes as PDFs ready for printing or digital distribution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5216962" y="4632246"/>
            <a:ext cx="4196358" cy="2810947"/>
          </a:xfrm>
          <a:prstGeom prst="roundRect">
            <a:avLst>
              <a:gd fmla="val 5205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186482" y="4632246"/>
            <a:ext cx="121920" cy="2810947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5565696" y="4889540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Technical Skills Required</a:t>
            </a:r>
            <a:endParaRPr b="0" i="0" sz="22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5565696" y="5734288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Intuitive interface designed specifically for educators—start creating quizzes in minutes, not days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650438" y="511135"/>
            <a:ext cx="6864429" cy="580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Inter"/>
              <a:buNone/>
            </a:pPr>
            <a:r>
              <a:rPr b="1" i="0" lang="en-US" sz="3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Built With Modern Technology</a:t>
            </a:r>
            <a:endParaRPr b="0" i="0" sz="3650" u="none" cap="none" strike="noStrike"/>
          </a:p>
        </p:txBody>
      </p:sp>
      <p:pic>
        <p:nvPicPr>
          <p:cNvPr descr="preencoded.png"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438" y="1602938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650438" y="1872734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650438" y="2011323"/>
            <a:ext cx="2626995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Next.js 14 &amp; TypeScript</a:t>
            </a:r>
            <a:endParaRPr b="0" i="0" sz="18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650438" y="2487454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Modern framework for fast, reliable performance with type-safe code</a:t>
            </a:r>
            <a:endParaRPr b="0" i="0" sz="1450" u="none" cap="none" strike="noStrike"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38" y="3133130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50438" y="3402925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650438" y="3541514"/>
            <a:ext cx="2369225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OpenAI GPT-4o-mini</a:t>
            </a:r>
            <a:endParaRPr b="0" i="0" sz="18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650438" y="4017645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Advanced AI engine generating contextually relevant, high-quality questions</a:t>
            </a:r>
            <a:endParaRPr b="0" i="0" sz="1450" u="none" cap="none" strike="noStrike"/>
          </a:p>
        </p:txBody>
      </p:sp>
      <p:pic>
        <p:nvPicPr>
          <p:cNvPr descr="preencoded.png" id="157" name="Google Shape;1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438" y="4663321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650438" y="4933117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650438" y="5071705"/>
            <a:ext cx="2857500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OCR &amp; Document Parsing</a:t>
            </a:r>
            <a:endParaRPr b="0" i="0" sz="18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650438" y="5547836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Tesseract.js, pdf-parse, and mammoth extract text from any format</a:t>
            </a:r>
            <a:endParaRPr b="0" i="0" sz="1450" u="none" cap="none" strike="noStrike"/>
          </a:p>
        </p:txBody>
      </p:sp>
      <p:pic>
        <p:nvPicPr>
          <p:cNvPr descr="preencoded.png" id="161" name="Google Shape;16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438" y="6193512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650438" y="6463308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650438" y="6601897"/>
            <a:ext cx="2394466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Tailwind CSS &amp; React</a:t>
            </a:r>
            <a:endParaRPr b="0" i="0" sz="18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650438" y="7078028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Beautiful, responsive design that works on any device</a:t>
            </a:r>
            <a:endParaRPr b="0" i="0" sz="1450" u="none" cap="none" strike="noStrike"/>
          </a:p>
        </p:txBody>
      </p:sp>
      <p:pic>
        <p:nvPicPr>
          <p:cNvPr descr="preencoded.png" id="165" name="Google Shape;16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27783" y="1579721"/>
            <a:ext cx="5059680" cy="50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793790" y="925116"/>
            <a:ext cx="86608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Who Benefits From SmartQuiz?</a:t>
            </a:r>
            <a:endParaRPr b="0" i="0" sz="4450" u="none" cap="none" strike="noStrike"/>
          </a:p>
        </p:txBody>
      </p:sp>
      <p:pic>
        <p:nvPicPr>
          <p:cNvPr descr="preencoded.png"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87523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793790" y="53623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K-12 Teachers</a:t>
            </a:r>
            <a:endParaRPr b="0" i="0" sz="22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93790" y="5852755"/>
            <a:ext cx="304800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grade-appropriate assessments for any subject quickly and efficiently</a:t>
            </a:r>
            <a:endParaRPr b="0" i="0" sz="1750" u="none" cap="none" strike="noStrike"/>
          </a:p>
        </p:txBody>
      </p:sp>
      <p:pic>
        <p:nvPicPr>
          <p:cNvPr descr="preencoded.png" id="175" name="Google Shape;17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278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4125278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College Instructors</a:t>
            </a:r>
            <a:endParaRPr b="0" i="0" sz="220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4125278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quizzes from research papers, textbooks, and course materials</a:t>
            </a:r>
            <a:endParaRPr b="0" i="0" sz="1750" u="none" cap="none" strike="noStrike"/>
          </a:p>
        </p:txBody>
      </p:sp>
      <p:pic>
        <p:nvPicPr>
          <p:cNvPr descr="preencoded.png" id="178" name="Google Shape;17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884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7456884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Tutors</a:t>
            </a:r>
            <a:endParaRPr b="0" i="0" sz="220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7456884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 personalized practice tests tailored to individual student needs</a:t>
            </a:r>
            <a:endParaRPr b="0" i="0" sz="1750" u="none" cap="none" strike="noStrike"/>
          </a:p>
        </p:txBody>
      </p:sp>
      <p:pic>
        <p:nvPicPr>
          <p:cNvPr descr="preencoded.png" id="181" name="Google Shape;18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8491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0788491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</a:t>
            </a:r>
            <a:endParaRPr b="0" i="0" sz="220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10788491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 faculty with tools that improve efficiency and teaching quality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6280190" y="1692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Impact: More Teaching, Less Paperwork</a:t>
            </a:r>
            <a:endParaRPr b="0" i="0" sz="4450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6280190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70%</a:t>
            </a:r>
            <a:endParaRPr b="0" i="0" sz="585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6280190" y="4595217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Saved</a:t>
            </a:r>
            <a:endParaRPr b="0" i="0" sz="220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6280190" y="5085636"/>
            <a:ext cx="23298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 assessment creation, giving hours back for instruction and planning</a:t>
            </a:r>
            <a:endParaRPr b="0" i="0" sz="17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8893493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5min</a:t>
            </a:r>
            <a:endParaRPr b="0" i="0" sz="58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8893493" y="4595217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Average Quiz Time</a:t>
            </a:r>
            <a:endParaRPr b="0" i="0" sz="220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8893493" y="543996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From upload to export—faster than making coffee</a:t>
            </a:r>
            <a:endParaRPr b="0" i="0" sz="17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11506795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endParaRPr b="0" i="0" sz="585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11506795" y="4595217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</a:t>
            </a:r>
            <a:endParaRPr b="0" i="0" sz="22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11506795" y="508563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Every quiz aligned with your specific teaching materials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